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"/>
  </p:handoutMasterIdLst>
  <p:sldIdLst>
    <p:sldId id="256" r:id="rId2"/>
    <p:sldId id="261" r:id="rId3"/>
    <p:sldId id="262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2932"/>
    <a:srgbClr val="374454"/>
    <a:srgbClr val="758DAF"/>
    <a:srgbClr val="AE0001"/>
    <a:srgbClr val="02489D"/>
    <a:srgbClr val="270100"/>
    <a:srgbClr val="591103"/>
    <a:srgbClr val="213969"/>
    <a:srgbClr val="332319"/>
    <a:srgbClr val="173A8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8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5127" y="1465729"/>
            <a:ext cx="6810223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14500" y="1"/>
            <a:ext cx="6784041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750" r="38194"/>
          <a:stretch/>
        </p:blipFill>
        <p:spPr>
          <a:xfrm>
            <a:off x="0" y="0"/>
            <a:ext cx="1651000" cy="685799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28411" y="822959"/>
            <a:ext cx="8487177" cy="7249887"/>
          </a:xfrm>
        </p:spPr>
        <p:txBody>
          <a:bodyPr>
            <a:noAutofit/>
          </a:bodyPr>
          <a:lstStyle/>
          <a:p>
            <a:r>
              <a:rPr lang="ru-RU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Правонарушения в молодежной среде</a:t>
            </a:r>
            <a:br>
              <a:rPr lang="ru-RU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Презентация группы 19-Б-9 отделения кинологии, информационно-экономического, заочного и дополнительного образования </a:t>
            </a:r>
            <a:r>
              <a:rPr lang="ru-RU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8743" y="0"/>
            <a:ext cx="8213713" cy="1175657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Мелкое хищение (ст. 7.27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РФ).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мелкое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6502" y="1515293"/>
            <a:ext cx="4062549" cy="246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05498" y="1227910"/>
            <a:ext cx="2949178" cy="5473336"/>
          </a:xfrm>
        </p:spPr>
        <p:txBody>
          <a:bodyPr>
            <a:noAutofit/>
          </a:bodyPr>
          <a:lstStyle/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Мелкое хищение чужого имущества, стоимость которого не превышает одну тысячу рублей, путем кражи, мошенничества, присвоения или растраты при отсутствии признаков преступлений, предусмотренных Уголовным кодексом Российской Федерации, влечет наложение административного штрафа в размере до пятикратной стоимости похищенного имущества, но не менее одной тысячи рублей, либо обязательные работы на срок до пятидесяти часов.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3_5d0a4570155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508" y="4167051"/>
            <a:ext cx="3840481" cy="2453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1680" y="156754"/>
            <a:ext cx="6753496" cy="9144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Уничтожение или повреждение чужого имущества (ст. 7.17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РФ).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88f60253546f16c24ba10860127c69a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7943" y="2024743"/>
            <a:ext cx="4010296" cy="3135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94113" y="1149531"/>
            <a:ext cx="2834641" cy="5708469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Умышленное уничтожение или повреждение чужого имущества, если эти действия не повлекли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причинение значительного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ущерба, влечет наложение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административного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штрафа в размере от трехсот до пятисот рублей.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743" y="169818"/>
            <a:ext cx="6792686" cy="10972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Управление транспортным средством водителем, не имеющим права управления транспортным средством (ст. 12.7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РФ).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BoyDriving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56924" y="1436915"/>
            <a:ext cx="4629150" cy="2377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24296" y="1319348"/>
            <a:ext cx="2377441" cy="5538651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Управление транспортным средством водителем, не имеющим права управления транспортным средством (за исключением учебной езды), влечет наложение административного штрафа в размере от пяти тысяч до пятнадцати тысяч рублей.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руль.jpg_lar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926" y="4159704"/>
            <a:ext cx="4297680" cy="2437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611" y="0"/>
            <a:ext cx="6988628" cy="113646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Проход по железнодорожным путям в неустановленных местах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(ч. 5 ст. 11.1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РФ)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512555664_img_48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11680" y="1610677"/>
            <a:ext cx="4049486" cy="2360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78730" y="1463039"/>
            <a:ext cx="2965269" cy="4924697"/>
          </a:xfrm>
        </p:spPr>
        <p:txBody>
          <a:bodyPr>
            <a:norm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Проход по железнодорожным путям в неустановленных местах влечет предупреждение или наложение административного штрафа в размере ста рублей.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kKkk0yG3sg-800x6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178" y="4167050"/>
            <a:ext cx="4193177" cy="2103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487" y="169817"/>
            <a:ext cx="7380513" cy="1058091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Заведомо ложный вызов пожарной охраны, полиции, скорой медицинской помощи или иных специализированных служб (ст. 19.13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РФ).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6ec9186a7ca9317822c30274428371a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72891" y="1319349"/>
            <a:ext cx="3357154" cy="2234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54923" y="1293223"/>
            <a:ext cx="2886893" cy="5381897"/>
          </a:xfrm>
        </p:spPr>
        <p:txBody>
          <a:bodyPr>
            <a:noAutofit/>
          </a:bodyPr>
          <a:lstStyle/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Заведомо ложный вызов пожарной охраны, полиции, скорой медицинской помощи или иных специализированных служб влечет наложение административного штрафа в размере от одной тысячи до одной тысячи пятисот рублей.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trade-unions_2016-6-20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068" y="3788229"/>
            <a:ext cx="4109175" cy="2516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396</TotalTime>
  <Words>228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 Правонарушения в молодежной среде   Презентация группы 19-Б-9 отделения кинологии, информационно-экономического, заочного и дополнительного образования   </vt:lpstr>
      <vt:lpstr>Мелкое хищение (ст. 7.27 КоАП РФ).</vt:lpstr>
      <vt:lpstr>Уничтожение или повреждение чужого имущества (ст. 7.17 КоАП РФ).</vt:lpstr>
      <vt:lpstr>Управление транспортным средством водителем, не имеющим права управления транспортным средством (ст. 12.7 КоАП РФ).</vt:lpstr>
      <vt:lpstr>Проход по железнодорожным путям в неустановленных местах (ч. 5 ст. 11.1 КоАП РФ).</vt:lpstr>
      <vt:lpstr>Заведомо ложный вызов пожарной охраны, полиции, скорой медицинской помощи или иных специализированных служб (ст. 19.13 КоАП РФ).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Den den</cp:lastModifiedBy>
  <cp:revision>76</cp:revision>
  <dcterms:created xsi:type="dcterms:W3CDTF">2016-11-18T14:12:19Z</dcterms:created>
  <dcterms:modified xsi:type="dcterms:W3CDTF">2020-01-26T11:32:10Z</dcterms:modified>
</cp:coreProperties>
</file>